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Задания экзамена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F:\ольга\машка анимайции\h_1340316652_8462708_d8fdc3c1d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861048"/>
            <a:ext cx="2292846" cy="2292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льга\машка анимайции\h_1340311363_5057636_6f1ebb6fb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221088"/>
            <a:ext cx="1744588" cy="17445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 Укажите предложение, которое содержит составное глагольное сказуемое.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) Весною я усиленно начал готовиться к экзаменам.</a:t>
            </a:r>
          </a:p>
          <a:p>
            <a:r>
              <a:rPr lang="ru-RU" dirty="0" smtClean="0"/>
              <a:t>2) За ночь намело сугробы выше окон.</a:t>
            </a:r>
          </a:p>
          <a:p>
            <a:r>
              <a:rPr lang="ru-RU" dirty="0" smtClean="0"/>
              <a:t>3) Ее зонтик был расшит цветными узорами.</a:t>
            </a:r>
          </a:p>
          <a:p>
            <a:r>
              <a:rPr lang="ru-RU" dirty="0" smtClean="0"/>
              <a:t>4) Нам ближе и понятнее отечественная литература.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 Укажите предложение, в котором надо поставить тире между </a:t>
            </a:r>
            <a:r>
              <a:rPr lang="ru-RU" dirty="0" smtClean="0"/>
              <a:t>подлежащим </a:t>
            </a:r>
            <a:r>
              <a:rPr lang="ru-RU" dirty="0" smtClean="0"/>
              <a:t>и сказуемым.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) Ученый без трудов словно дерево без плодов.</a:t>
            </a:r>
          </a:p>
          <a:p>
            <a:r>
              <a:rPr lang="ru-RU" dirty="0" smtClean="0"/>
              <a:t>2) Дело художника  рождать радость.</a:t>
            </a:r>
          </a:p>
          <a:p>
            <a:r>
              <a:rPr lang="ru-RU" dirty="0" smtClean="0"/>
              <a:t>3) Писательство не искусство наживы.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Ермолай</a:t>
            </a:r>
            <a:r>
              <a:rPr lang="ru-RU" dirty="0" smtClean="0"/>
              <a:t> был человек престранного рода.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2050" name="Picture 2" descr="F:\ольга\машка анимайции\h_1340311294_6024291_dc1c62fba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509120"/>
            <a:ext cx="1600572" cy="1600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 Укажите верную характеристику предложения.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i="1" dirty="0" smtClean="0"/>
              <a:t>В </a:t>
            </a:r>
            <a:r>
              <a:rPr lang="ru-RU" i="1" dirty="0" smtClean="0"/>
              <a:t>поредевшем саду сильно пахнет опавшими яблоками.</a:t>
            </a:r>
            <a:endParaRPr lang="ru-RU" dirty="0" smtClean="0"/>
          </a:p>
          <a:p>
            <a:pPr algn="r"/>
            <a:r>
              <a:rPr lang="ru-RU" dirty="0" smtClean="0"/>
              <a:t>1) Простое односоставное неопределенно-личное предложение.</a:t>
            </a:r>
          </a:p>
          <a:p>
            <a:pPr algn="r"/>
            <a:r>
              <a:rPr lang="ru-RU" dirty="0" smtClean="0"/>
              <a:t>2) Простое односоставное определенно-личное предложение.</a:t>
            </a:r>
          </a:p>
          <a:p>
            <a:pPr algn="r"/>
            <a:r>
              <a:rPr lang="ru-RU" dirty="0" smtClean="0"/>
              <a:t>3) Простое односоставное безличное предложение.</a:t>
            </a:r>
          </a:p>
          <a:p>
            <a:pPr algn="r"/>
            <a:r>
              <a:rPr lang="ru-RU" dirty="0" smtClean="0"/>
              <a:t>4) Простое односоставное назывное предложение.</a:t>
            </a:r>
          </a:p>
          <a:p>
            <a:pPr algn="r"/>
            <a:endParaRPr lang="ru-RU" dirty="0"/>
          </a:p>
        </p:txBody>
      </p:sp>
      <p:pic>
        <p:nvPicPr>
          <p:cNvPr id="3075" name="Picture 3" descr="F:\ольга\машка анимайции\h_1340311461_3001863_e8e6ca624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А13 Укажите, в каком значении употребляется в тексте слово «рамки» (предложение 25).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(25)Но со временем стало ясно, что далеко не все прекрасное вписывается в правильные академические рамки. 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оконный </a:t>
            </a:r>
            <a:r>
              <a:rPr lang="ru-RU" dirty="0" smtClean="0"/>
              <a:t>переплет вместе со стеклом</a:t>
            </a:r>
          </a:p>
          <a:p>
            <a:pPr lvl="0"/>
            <a:r>
              <a:rPr lang="ru-RU" dirty="0" smtClean="0"/>
              <a:t>предел, границы  чего-либо</a:t>
            </a:r>
          </a:p>
          <a:p>
            <a:pPr lvl="0"/>
            <a:r>
              <a:rPr lang="ru-RU" dirty="0" smtClean="0"/>
              <a:t>графическое оформление чего-либо</a:t>
            </a:r>
          </a:p>
          <a:p>
            <a:pPr lvl="0"/>
            <a:r>
              <a:rPr lang="ru-RU" dirty="0" smtClean="0"/>
              <a:t>несущая часть сооружения</a:t>
            </a:r>
          </a:p>
          <a:p>
            <a:r>
              <a:rPr lang="ru-RU" b="1" dirty="0" smtClean="0"/>
              <a:t> </a:t>
            </a:r>
            <a:endParaRPr lang="ru-RU" b="1" dirty="0"/>
          </a:p>
        </p:txBody>
      </p:sp>
      <p:pic>
        <p:nvPicPr>
          <p:cNvPr id="4098" name="Picture 2" descr="F:\ольга\машка анимайции\h_1340310941_6938741_24660b22f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157192"/>
            <a:ext cx="1240532" cy="1240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В3 Выпишите грамматическую основу предложения 22.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(22)Создавая фигуры зверей, скульптор был вынужден даже превратить свою мастерскую в небольшой зверинец.</a:t>
            </a:r>
          </a:p>
          <a:p>
            <a:endParaRPr lang="ru-RU" dirty="0"/>
          </a:p>
        </p:txBody>
      </p:sp>
      <p:pic>
        <p:nvPicPr>
          <p:cNvPr id="5122" name="Picture 2" descr="F:\ольга\машка анимайции\h_1340311133_1473795_75cfe7466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276872"/>
            <a:ext cx="2132434" cy="2132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2936"/>
            <a:ext cx="8183880" cy="31821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В4 Среди предложений 7-10 найдите простое односоставное неопределённо-личное  предложение. Напишите номер этого предложения.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(7)Когда в 1844 году поэт умер, его искренне оплакивали тысячи людей. (8)По инициативе газеты «Санкт-Петербургские ведомости» начался сбор средств на сооружение памятника Крылову, и за три года было собрано более тринадцати тысяч рублей. (9)В 1848 году Академия художеств объявила конкурс на лучший проект памятника великому баснописцу. (10)Лучшим признали проект Петра </a:t>
            </a:r>
            <a:r>
              <a:rPr lang="ru-RU" dirty="0" err="1" smtClean="0"/>
              <a:t>Клодта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147" name="Picture 3" descr="F:\ольга\машка анимайции\h_1340311151_7995164_d4425cc59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861048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В6 Среди предложений 16-20 найдите предложение с обособленным определением. Напишите номер этого предложения.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(16)Скульптор придал лицу Крылова портретную достоверность. (17)Многие современники, хорошо знавшие поэта, отмечали, что акцент сделан на главные особенности его характера: острый ум, добродушие, углубленность в себя. (18)В окончательном варианте Крылов изображен сидящим на камне в длинном сюртуке, в руках у него раскрытая книга, но взгляд его устремлен поверх книги, а чуть сдвинутые густые брови и сомкнутые губы придают широкому лицу сосредоточенное выражение. (19)Все правдиво и естественно, как сама жизнь: старый человек вышел на прогулку, немного устал, присел отдохнуть на первый попавшийся камень и задумался... (20)А может быть, в этот момент рождается новая басня?</a:t>
            </a:r>
          </a:p>
          <a:p>
            <a:endParaRPr lang="ru-RU" dirty="0"/>
          </a:p>
        </p:txBody>
      </p:sp>
      <p:pic>
        <p:nvPicPr>
          <p:cNvPr id="7170" name="Picture 2" descr="F:\ольга\машка анимайции\h_1340311164_7190816_b5eb402d0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221088"/>
            <a:ext cx="1600572" cy="1600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420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Задания экзамена</vt:lpstr>
      <vt:lpstr>А4 Укажите предложение, которое содержит составное глагольное сказуемое. </vt:lpstr>
      <vt:lpstr>А5 Укажите предложение, в котором надо поставить тире между подлежащим и сказуемым. </vt:lpstr>
      <vt:lpstr>А8 Укажите верную характеристику предложения. </vt:lpstr>
      <vt:lpstr>А13 Укажите, в каком значении употребляется в тексте слово «рамки» (предложение 25). </vt:lpstr>
      <vt:lpstr>В3 Выпишите грамматическую основу предложения 22. </vt:lpstr>
      <vt:lpstr>В4 Среди предложений 7-10 найдите простое односоставное неопределённо-личное  предложение. Напишите номер этого предложения. </vt:lpstr>
      <vt:lpstr>В6 Среди предложений 16-20 найдите предложение с обособленным определением. Напишите номер этого предложения.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экзамена</dc:title>
  <cp:lastModifiedBy>User</cp:lastModifiedBy>
  <cp:revision>2</cp:revision>
  <dcterms:modified xsi:type="dcterms:W3CDTF">2013-12-02T18:18:43Z</dcterms:modified>
</cp:coreProperties>
</file>